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61" r:id="rId4"/>
    <p:sldId id="257" r:id="rId5"/>
    <p:sldId id="259" r:id="rId6"/>
    <p:sldId id="260" r:id="rId7"/>
    <p:sldId id="262" r:id="rId8"/>
    <p:sldId id="263" r:id="rId9"/>
  </p:sldIdLst>
  <p:sldSz cx="12192000" cy="6858000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4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FAF7-F474-4884-9708-A396E3E8F235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0693-64E5-4800-9611-3ED3AB1A6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467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FAF7-F474-4884-9708-A396E3E8F235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0693-64E5-4800-9611-3ED3AB1A6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973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FAF7-F474-4884-9708-A396E3E8F235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0693-64E5-4800-9611-3ED3AB1A6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185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FAF7-F474-4884-9708-A396E3E8F235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0693-64E5-4800-9611-3ED3AB1A6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48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FAF7-F474-4884-9708-A396E3E8F235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0693-64E5-4800-9611-3ED3AB1A6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977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FAF7-F474-4884-9708-A396E3E8F235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0693-64E5-4800-9611-3ED3AB1A6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890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FAF7-F474-4884-9708-A396E3E8F235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0693-64E5-4800-9611-3ED3AB1A6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76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FAF7-F474-4884-9708-A396E3E8F235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0693-64E5-4800-9611-3ED3AB1A6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494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FAF7-F474-4884-9708-A396E3E8F235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0693-64E5-4800-9611-3ED3AB1A6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981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FAF7-F474-4884-9708-A396E3E8F235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0693-64E5-4800-9611-3ED3AB1A6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250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FAF7-F474-4884-9708-A396E3E8F235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C0693-64E5-4800-9611-3ED3AB1A6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245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FFAF7-F474-4884-9708-A396E3E8F235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C0693-64E5-4800-9611-3ED3AB1A6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014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389" y="0"/>
            <a:ext cx="914122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144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729" y="505344"/>
            <a:ext cx="10058400" cy="5728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86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499" y="141317"/>
            <a:ext cx="10058400" cy="6655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913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289" y="675236"/>
            <a:ext cx="10058400" cy="5628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330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927" y="419359"/>
            <a:ext cx="10058400" cy="617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979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4745" y="249382"/>
            <a:ext cx="10058400" cy="6480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02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5669" y="124691"/>
            <a:ext cx="10058400" cy="6585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670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419" y="0"/>
            <a:ext cx="10058400" cy="6788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877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0</Words>
  <Application>Microsoft Office PowerPoint</Application>
  <PresentationFormat>Widescreen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Windows Boot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Dragan Nikolić</dc:creator>
  <cp:lastModifiedBy>Дејан Новаковић</cp:lastModifiedBy>
  <cp:revision>17</cp:revision>
  <cp:lastPrinted>2017-10-31T11:39:58Z</cp:lastPrinted>
  <dcterms:created xsi:type="dcterms:W3CDTF">2017-10-30T11:43:03Z</dcterms:created>
  <dcterms:modified xsi:type="dcterms:W3CDTF">2017-10-31T16:33:48Z</dcterms:modified>
</cp:coreProperties>
</file>